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5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4B9A7-6488-4B8D-9DF7-F6A4E2C4E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BCFAFD-EB47-46B8-9519-0E02A674A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6E6FB-3774-4041-BB56-6B99AF77E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7102E-BDF9-491A-82EF-1B4CF9746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CEE0C-E3AA-4C78-B459-54341D9B1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60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7926D-97F3-4337-9B8E-4FBD319BA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B40ECE-2FE2-42B5-9B3D-957206F5A4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C4066-7F2A-4593-8EC2-C9948000F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10C8BF-CA48-4B45-B658-879960D9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FBAF5-2762-4336-8F36-9C7B1635A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C1075D-5F7E-4F40-9D8E-58EE22444D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8C46A-C623-430C-B40B-E1A1955496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1D815-C616-4561-9C7B-AD2BCCB02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15EC1-B168-46DC-BBF2-3DABF23C3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C9535-3BF0-4EF3-8DB1-C8FC8E496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9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4125D-3129-46F3-974E-EFE413FA7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E2646-CD30-4E1E-825D-31E5589C8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DB703-FE86-4342-B153-69EE267A5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0B7F3-AEF2-496F-882B-E4DB2659C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B7801-1DD3-44D4-A2E9-B0ACD10C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8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FABDC-2C78-4823-A03E-C23B81631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81453-215D-46E1-808E-6A0C07668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17283-3CA9-419B-AB5E-C1FBF465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A64F0-9B72-48A7-8A5B-BEE7FD889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19718-9F42-4B82-A92E-3D04DD34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78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C5A33-7C44-4629-B9C2-9439C5C2A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04275-8959-49FA-AFA0-CE3E71A6A4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B7A082-A6DB-4095-9F80-FF58F8FD4D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E1218-5973-4689-B4FE-D66DADD78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CA63E7-BDC6-40F4-BD38-6A9D68CF0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102AF-6F20-4455-81E9-E62DE6148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6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1337E-513E-4709-A2F5-0EC173B36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DCA894-D35D-4A96-B83B-6C5B2E360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B3A557-B6BF-462B-AAFD-689D7C25F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A0F59E-9C89-4D7D-A155-21E75B3C2B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9A2B3F-9DD4-47CA-8626-4F85FCFD68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26E13A-0151-42CB-9961-B3FF01158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346B68-6B18-4C27-A9A9-B85006115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D3070E-EB4D-4067-8AFE-C51FA8FBB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08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3FA8C-2E00-455C-B64B-8A5C656A9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570629-3EFB-4FA7-AC4B-05DC1EF4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11201F-A24C-4E9D-BD4F-5702BF0DB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F97058-18A4-4F0B-A18B-768FC6E96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3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6C5B62-98AC-4BA7-AE55-AF0914EF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E09EA6-DC8E-4634-B7A7-BBF74DFA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805B57-809F-4C9B-89B1-39DE8AFED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95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238F6-EEB9-4B54-AEFA-8CD9DBADB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AED89-C0DC-4E64-8347-8C6953369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2C915-A309-4DD1-AD91-303E477ACF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562865-66A3-4D1D-BDD1-5BF2F2FE6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376B6D-307D-4274-A21D-0353F03F8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C7E61-4EB1-4D9A-BE66-CF4F1E93F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6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9E364-BB93-44AE-AA4C-C6880AADD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63C29F-5BA0-4B32-B081-20326915E2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61FA89-A852-4773-A3BA-944D67D11F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411AEC-6C59-4B56-940E-D624B92F2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DAAFC-79AC-4662-9CD5-748AD61E3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E3AA8-2DD7-493A-977A-6087A4177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5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5F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08FC66-5170-4D4E-B845-9F199AA73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E47F24-46A8-450A-91A0-7A8AF0C98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9D0CF-DB3A-410E-90A9-CB3D5F7D7E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7D6F3-DDB7-4B12-A647-FB09EA1FB68D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94D2D-303F-4031-8EB2-BC809BCBA5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09BE2-21D9-4D86-BB88-9D310A02DA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D3463-63F7-4737-BECC-C327CBDF7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6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C8958-AF94-42D0-8C33-3A1D58304F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bg1"/>
                </a:solidFill>
              </a:rPr>
              <a:t>Burnt Ends- NIL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FFC74-6098-4C5C-8CE5-1147FDB86C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How Surly uses the NIL for make benefit glorious nation of Texas Football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0FA3D8-894F-453B-AE59-86C978035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814" y="240252"/>
            <a:ext cx="2390775" cy="2400300"/>
          </a:xfrm>
          <a:prstGeom prst="rect">
            <a:avLst/>
          </a:prstGeom>
        </p:spPr>
      </p:pic>
      <p:pic>
        <p:nvPicPr>
          <p:cNvPr id="1026" name="Picture 2" descr="BBQ Brisket Burnt Ends | How-to recipe and video | Hey Grill Hey">
            <a:extLst>
              <a:ext uri="{FF2B5EF4-FFF2-40B4-BE49-F238E27FC236}">
                <a16:creationId xmlns:a16="http://schemas.microsoft.com/office/drawing/2014/main" id="{2007A2A1-5A40-46D2-88C7-D4740BD07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814" y="4392074"/>
            <a:ext cx="2396324" cy="239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407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DFA0A-3578-4848-ACA9-C3B1F0A65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Our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F471C-1A36-4818-9D33-A21E6FD03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Sponsor the Texas TE Room via crowd sourced donations</a:t>
            </a:r>
          </a:p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Even split of money for the TE Room continuous month over month over month</a:t>
            </a:r>
          </a:p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Recurring yearly endowments to attract and KEEP top TE talent in the program</a:t>
            </a:r>
          </a:p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Active support and activity from the TE Room on Surly</a:t>
            </a:r>
          </a:p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Have a good fucking time (Both Surly and the TE Room)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36ED96-D5A5-462B-B660-8AC667A9D7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246" y="4060067"/>
            <a:ext cx="2634347" cy="263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486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4096B-C986-441B-87FD-14BCE91CA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How we make this happen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2DF22-1D1F-4640-98BC-F45651D5C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Monthly Subscription program- Pure Profit goes to the TE room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$10 Burnt Ends- New Username flare and access to a separate board where the TEs will post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$25 Flat- $10 tier + Car Sticker and RTIC Cup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$50 Point-$10 &amp; $25 tier+ Access to yearly dinner with TE Group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89DF89-EF1D-43E9-8CF8-650CB8932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608" y="3239032"/>
            <a:ext cx="905129" cy="9051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FEFD4-3CDE-47C9-A163-73E06D397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071" y="3495862"/>
            <a:ext cx="2350606" cy="14470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77A484-5F3B-420B-A75F-5ABAA17170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2939" y="5100506"/>
            <a:ext cx="1598014" cy="150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89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6798D-DB3B-4A89-BC79-9E4E2BBB0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What does Surly get?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B9E1E-D663-45D7-938B-B571F5537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Yearly group dinner with the TE group for certain donation levels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Podcast appearances during the offseason and Sunday wrap ups during the season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Active TE room board participation- Scheduled AMAs, separate board/safe space for TEs to post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Burnt Ends Camp for Burnt Out Athletes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knowledge that </a:t>
            </a:r>
            <a:r>
              <a:rPr lang="en-US" b="1" u="sng" dirty="0">
                <a:solidFill>
                  <a:schemeClr val="bg1"/>
                </a:solidFill>
              </a:rPr>
              <a:t>YOU</a:t>
            </a:r>
            <a:r>
              <a:rPr lang="en-US" dirty="0">
                <a:solidFill>
                  <a:schemeClr val="bg1"/>
                </a:solidFill>
              </a:rPr>
              <a:t> are actually making a difference with the program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F675C4-C0E0-4862-B165-B99E69392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3" y="72326"/>
            <a:ext cx="2614569" cy="175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95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090D2-5E3C-4673-AEED-2BB6491BC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Burnt Ends Camp for Washed Up Athletes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BF619-4C66-403A-B640-7E0F8A7D6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$500 a head, profit goes to the TE group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Rent out a ranch (or some rich fuck donates it)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Scheduled set of events- TE drills, 7 on 7 tourney, beer pong tourney, softball tourney, Cornhole </a:t>
            </a:r>
            <a:r>
              <a:rPr lang="en-US" dirty="0" err="1">
                <a:solidFill>
                  <a:schemeClr val="bg1"/>
                </a:solidFill>
              </a:rPr>
              <a:t>etc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Catered dinner to follow- Pinkertons?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A9AC46-DE32-4DB1-B97C-3FA401837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127" y="4286774"/>
            <a:ext cx="2270363" cy="249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527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5B306-5F28-4558-A3B2-1CF153FB2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Current TE 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5C68A-EA20-4BAC-8FD2-ABA3D73B3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450"/>
            <a:ext cx="10515600" cy="517568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Cade Brewer- Senior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Jared Wiley- Junior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Nathan Hatter- Sophomore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Brayden </a:t>
            </a:r>
            <a:r>
              <a:rPr lang="en-US" dirty="0" err="1">
                <a:solidFill>
                  <a:schemeClr val="bg1"/>
                </a:solidFill>
              </a:rPr>
              <a:t>Liebrock</a:t>
            </a:r>
            <a:r>
              <a:rPr lang="en-US" dirty="0">
                <a:solidFill>
                  <a:schemeClr val="bg1"/>
                </a:solidFill>
              </a:rPr>
              <a:t>- Sophomore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Juan Davis- Freshman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Gunnar Helm- Freshman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Jatavion</a:t>
            </a:r>
            <a:r>
              <a:rPr lang="en-US" dirty="0">
                <a:solidFill>
                  <a:schemeClr val="bg1"/>
                </a:solidFill>
              </a:rPr>
              <a:t> Sanders- Freshman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E592C6-B0D4-4CB6-9280-C6CC62B04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034" y="2055302"/>
            <a:ext cx="6846183" cy="385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81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45A6-9435-441C-B8CD-7BD119629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Fundraising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F5C3D-7D7D-49F3-94FB-501645706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Monthly donors-</a:t>
            </a:r>
          </a:p>
          <a:p>
            <a:r>
              <a:rPr lang="en-US" dirty="0">
                <a:solidFill>
                  <a:schemeClr val="bg1"/>
                </a:solidFill>
              </a:rPr>
              <a:t>50 people at $10 per month- $5,000 yearly</a:t>
            </a:r>
          </a:p>
          <a:p>
            <a:r>
              <a:rPr lang="en-US" dirty="0">
                <a:solidFill>
                  <a:schemeClr val="bg1"/>
                </a:solidFill>
              </a:rPr>
              <a:t>150 people at $25 per month- $45,000 yearly</a:t>
            </a:r>
          </a:p>
          <a:p>
            <a:r>
              <a:rPr lang="en-US" dirty="0">
                <a:solidFill>
                  <a:schemeClr val="bg1"/>
                </a:solidFill>
              </a:rPr>
              <a:t>50 people at $50 per month- $30,000 yearly</a:t>
            </a:r>
          </a:p>
          <a:p>
            <a:r>
              <a:rPr lang="en-US" dirty="0">
                <a:solidFill>
                  <a:schemeClr val="bg1"/>
                </a:solidFill>
              </a:rPr>
              <a:t>Expenses $10,000~ yearly</a:t>
            </a:r>
          </a:p>
          <a:p>
            <a:r>
              <a:rPr lang="en-US" dirty="0">
                <a:solidFill>
                  <a:schemeClr val="bg1"/>
                </a:solidFill>
              </a:rPr>
              <a:t>$70,000~ yearly to distribute 7 ways- </a:t>
            </a:r>
            <a:r>
              <a:rPr lang="en-US" b="1" u="sng" dirty="0">
                <a:solidFill>
                  <a:schemeClr val="bg1"/>
                </a:solidFill>
              </a:rPr>
              <a:t>$10,000~ per TE per year </a:t>
            </a:r>
          </a:p>
          <a:p>
            <a:endParaRPr lang="en-US" b="1" u="sng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Burnt Ends Camp-</a:t>
            </a:r>
          </a:p>
          <a:p>
            <a:r>
              <a:rPr lang="en-US" dirty="0">
                <a:solidFill>
                  <a:schemeClr val="bg1"/>
                </a:solidFill>
              </a:rPr>
              <a:t>50 people at $500- $25,000 minus overheard ($10,000~)</a:t>
            </a:r>
          </a:p>
          <a:p>
            <a:r>
              <a:rPr lang="en-US" dirty="0">
                <a:solidFill>
                  <a:schemeClr val="bg1"/>
                </a:solidFill>
              </a:rPr>
              <a:t>Additional $2500~ per TE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b="1" u="sng" dirty="0">
                <a:solidFill>
                  <a:schemeClr val="bg1"/>
                </a:solidFill>
              </a:rPr>
              <a:t>Total Yearly goal per TE- $12,000-$15,000 per TE per year</a:t>
            </a:r>
          </a:p>
        </p:txBody>
      </p:sp>
    </p:spTree>
    <p:extLst>
      <p:ext uri="{BB962C8B-B14F-4D97-AF65-F5344CB8AC3E}">
        <p14:creationId xmlns:p14="http://schemas.microsoft.com/office/powerpoint/2010/main" val="3988041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B0266-ED9D-436D-B1EA-1151F88BB1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0857"/>
            <a:ext cx="9144000" cy="941329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Don’t be a Riley Brisket! Be a Burnt End!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E0CEB7-28DE-4479-9FA0-4F67F738D1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468" y="1552186"/>
            <a:ext cx="8505297" cy="509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171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384</Words>
  <Application>Microsoft Office PowerPoint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Burnt Ends- NIL Program</vt:lpstr>
      <vt:lpstr>Our Goal</vt:lpstr>
      <vt:lpstr>How we make this happen</vt:lpstr>
      <vt:lpstr>What does Surly get?</vt:lpstr>
      <vt:lpstr>Burnt Ends Camp for Washed Up Athletes </vt:lpstr>
      <vt:lpstr>Current TE Room</vt:lpstr>
      <vt:lpstr>Fundraising Goal</vt:lpstr>
      <vt:lpstr>Don’t be a Riley Brisket! Be a Burnt End!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Burnt Ends- NIL Program</dc:title>
  <dc:creator>Rob Blair</dc:creator>
  <cp:lastModifiedBy>Rob Blair</cp:lastModifiedBy>
  <cp:revision>13</cp:revision>
  <dcterms:created xsi:type="dcterms:W3CDTF">2021-07-29T13:04:35Z</dcterms:created>
  <dcterms:modified xsi:type="dcterms:W3CDTF">2021-08-05T14:17:25Z</dcterms:modified>
</cp:coreProperties>
</file>